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4" r:id="rId5"/>
    <p:sldId id="257" r:id="rId6"/>
    <p:sldId id="266" r:id="rId7"/>
    <p:sldId id="268" r:id="rId8"/>
    <p:sldId id="267" r:id="rId9"/>
    <p:sldId id="258" r:id="rId10"/>
    <p:sldId id="265" r:id="rId11"/>
    <p:sldId id="269" r:id="rId12"/>
    <p:sldId id="270" r:id="rId13"/>
    <p:sldId id="271" r:id="rId14"/>
    <p:sldId id="272" r:id="rId15"/>
    <p:sldId id="281" r:id="rId16"/>
    <p:sldId id="280" r:id="rId17"/>
    <p:sldId id="27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microsoft.com/office/2007/relationships/hdphoto" Target="../media/hdphoto1.wdp"/><Relationship Id="rId7" Type="http://schemas.microsoft.com/office/2007/relationships/hdphoto" Target="../media/hdphoto2.wdp"/><Relationship Id="rId12" Type="http://schemas.microsoft.com/office/2007/relationships/hdphoto" Target="../media/hdphoto1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29.jpeg"/><Relationship Id="rId5" Type="http://schemas.openxmlformats.org/officeDocument/2006/relationships/image" Target="../media/image3.png"/><Relationship Id="rId10" Type="http://schemas.microsoft.com/office/2007/relationships/hdphoto" Target="../media/hdphoto14.wdp"/><Relationship Id="rId4" Type="http://schemas.openxmlformats.org/officeDocument/2006/relationships/image" Target="../media/image2.png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microsoft.com/office/2007/relationships/hdphoto" Target="../media/hdphoto17.wdp"/><Relationship Id="rId5" Type="http://schemas.openxmlformats.org/officeDocument/2006/relationships/image" Target="../media/image3.png"/><Relationship Id="rId10" Type="http://schemas.openxmlformats.org/officeDocument/2006/relationships/image" Target="../media/image31.jpeg"/><Relationship Id="rId4" Type="http://schemas.openxmlformats.org/officeDocument/2006/relationships/image" Target="../media/image2.png"/><Relationship Id="rId9" Type="http://schemas.microsoft.com/office/2007/relationships/hdphoto" Target="../media/hdphoto16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microsoft.com/office/2007/relationships/hdphoto" Target="../media/hdphoto19.wdp"/><Relationship Id="rId5" Type="http://schemas.openxmlformats.org/officeDocument/2006/relationships/image" Target="../media/image3.png"/><Relationship Id="rId10" Type="http://schemas.openxmlformats.org/officeDocument/2006/relationships/image" Target="../media/image33.jpeg"/><Relationship Id="rId4" Type="http://schemas.openxmlformats.org/officeDocument/2006/relationships/image" Target="../media/image2.png"/><Relationship Id="rId9" Type="http://schemas.microsoft.com/office/2007/relationships/hdphoto" Target="../media/hdphoto18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7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12" Type="http://schemas.microsoft.com/office/2007/relationships/hdphoto" Target="../media/hdphoto2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36.jpeg"/><Relationship Id="rId5" Type="http://schemas.openxmlformats.org/officeDocument/2006/relationships/image" Target="../media/image3.png"/><Relationship Id="rId10" Type="http://schemas.openxmlformats.org/officeDocument/2006/relationships/image" Target="../media/image35.jpeg"/><Relationship Id="rId4" Type="http://schemas.openxmlformats.org/officeDocument/2006/relationships/image" Target="../media/image2.png"/><Relationship Id="rId9" Type="http://schemas.microsoft.com/office/2007/relationships/hdphoto" Target="../media/hdphoto20.wdp"/><Relationship Id="rId1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22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microsoft.com/office/2007/relationships/hdphoto" Target="../media/hdphoto1.wdp"/><Relationship Id="rId7" Type="http://schemas.microsoft.com/office/2007/relationships/hdphoto" Target="../media/hdphoto2.wdp"/><Relationship Id="rId12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microsoft.com/office/2007/relationships/hdphoto" Target="../media/hdphoto24.wdp"/><Relationship Id="rId5" Type="http://schemas.openxmlformats.org/officeDocument/2006/relationships/image" Target="../media/image3.png"/><Relationship Id="rId10" Type="http://schemas.openxmlformats.org/officeDocument/2006/relationships/image" Target="../media/image41.jpeg"/><Relationship Id="rId4" Type="http://schemas.openxmlformats.org/officeDocument/2006/relationships/image" Target="../media/image2.png"/><Relationship Id="rId9" Type="http://schemas.microsoft.com/office/2007/relationships/hdphoto" Target="../media/hdphoto23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12" Type="http://schemas.microsoft.com/office/2007/relationships/hdphoto" Target="../media/hdphoto26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45.jpeg"/><Relationship Id="rId5" Type="http://schemas.openxmlformats.org/officeDocument/2006/relationships/image" Target="../media/image3.png"/><Relationship Id="rId10" Type="http://schemas.microsoft.com/office/2007/relationships/hdphoto" Target="../media/hdphoto25.wdp"/><Relationship Id="rId4" Type="http://schemas.openxmlformats.org/officeDocument/2006/relationships/image" Target="../media/image2.png"/><Relationship Id="rId9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microsoft.com/office/2007/relationships/hdphoto" Target="../media/hdphoto7.wdp"/><Relationship Id="rId3" Type="http://schemas.microsoft.com/office/2007/relationships/hdphoto" Target="../media/hdphoto1.wdp"/><Relationship Id="rId7" Type="http://schemas.microsoft.com/office/2007/relationships/hdphoto" Target="../media/hdphoto2.wdp"/><Relationship Id="rId12" Type="http://schemas.openxmlformats.org/officeDocument/2006/relationships/image" Target="../media/image15.jpeg"/><Relationship Id="rId17" Type="http://schemas.microsoft.com/office/2007/relationships/hdphoto" Target="../media/hdphoto9.wdp"/><Relationship Id="rId2" Type="http://schemas.openxmlformats.org/officeDocument/2006/relationships/image" Target="../media/image1.pn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microsoft.com/office/2007/relationships/hdphoto" Target="../media/hdphoto6.wdp"/><Relationship Id="rId5" Type="http://schemas.openxmlformats.org/officeDocument/2006/relationships/image" Target="../media/image3.png"/><Relationship Id="rId15" Type="http://schemas.microsoft.com/office/2007/relationships/hdphoto" Target="../media/hdphoto8.wdp"/><Relationship Id="rId10" Type="http://schemas.openxmlformats.org/officeDocument/2006/relationships/image" Target="../media/image14.jpeg"/><Relationship Id="rId4" Type="http://schemas.openxmlformats.org/officeDocument/2006/relationships/image" Target="../media/image2.png"/><Relationship Id="rId9" Type="http://schemas.microsoft.com/office/2007/relationships/hdphoto" Target="../media/hdphoto5.wdp"/><Relationship Id="rId1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microsoft.com/office/2007/relationships/hdphoto" Target="../media/hdphoto11.wdp"/><Relationship Id="rId5" Type="http://schemas.openxmlformats.org/officeDocument/2006/relationships/image" Target="../media/image3.png"/><Relationship Id="rId10" Type="http://schemas.openxmlformats.org/officeDocument/2006/relationships/image" Target="../media/image19.jpeg"/><Relationship Id="rId4" Type="http://schemas.openxmlformats.org/officeDocument/2006/relationships/image" Target="../media/image2.png"/><Relationship Id="rId9" Type="http://schemas.microsoft.com/office/2007/relationships/hdphoto" Target="../media/hdphoto10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microsoft.com/office/2007/relationships/hdphoto" Target="../media/hdphoto13.wdp"/><Relationship Id="rId5" Type="http://schemas.openxmlformats.org/officeDocument/2006/relationships/image" Target="../media/image3.png"/><Relationship Id="rId10" Type="http://schemas.openxmlformats.org/officeDocument/2006/relationships/image" Target="../media/image21.jpeg"/><Relationship Id="rId4" Type="http://schemas.openxmlformats.org/officeDocument/2006/relationships/image" Target="../media/image2.png"/><Relationship Id="rId9" Type="http://schemas.microsoft.com/office/2007/relationships/hdphoto" Target="../media/hdphoto1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microsoft.com/office/2007/relationships/hdphoto" Target="../media/hdphoto1.wdp"/><Relationship Id="rId7" Type="http://schemas.microsoft.com/office/2007/relationships/hdphoto" Target="../media/hdphoto2.wdp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25.png"/><Relationship Id="rId5" Type="http://schemas.openxmlformats.org/officeDocument/2006/relationships/image" Target="../media/image3.png"/><Relationship Id="rId10" Type="http://schemas.openxmlformats.org/officeDocument/2006/relationships/image" Target="../media/image24.jpeg"/><Relationship Id="rId4" Type="http://schemas.openxmlformats.org/officeDocument/2006/relationships/image" Target="../media/image2.pn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0" y="11945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55776" y="209464"/>
            <a:ext cx="62770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1600" b="1" dirty="0" smtClean="0">
                <a:solidFill>
                  <a:srgbClr val="006600"/>
                </a:solidFill>
                <a:latin typeface="Constantia" panose="02030602050306030303" pitchFamily="18" charset="0"/>
              </a:rPr>
              <a:t>Муниципальное бюджетное учреждение дополнительного образования “Центр детского творчества “Радуга” Нижнекамского муниципального района </a:t>
            </a:r>
          </a:p>
          <a:p>
            <a:pPr algn="ctr"/>
            <a:r>
              <a:rPr lang="tt-RU" sz="1600" b="1" dirty="0" smtClean="0">
                <a:solidFill>
                  <a:srgbClr val="006600"/>
                </a:solidFill>
                <a:latin typeface="Constantia" panose="02030602050306030303" pitchFamily="18" charset="0"/>
              </a:rPr>
              <a:t>Республики Татарстан</a:t>
            </a:r>
            <a:endParaRPr lang="ru-RU" sz="1600" b="1" dirty="0">
              <a:solidFill>
                <a:srgbClr val="006600"/>
              </a:solidFill>
              <a:latin typeface="Constantia" panose="02030602050306030303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1095" t="17555" r="22952" b="16656"/>
          <a:stretch/>
        </p:blipFill>
        <p:spPr>
          <a:xfrm>
            <a:off x="2091995" y="1461771"/>
            <a:ext cx="6544185" cy="3718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2226218" y="5455176"/>
            <a:ext cx="58363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Ветераны- педагоги нашего ЦДТ “Радуга”</a:t>
            </a:r>
            <a:endParaRPr lang="ru-RU" sz="2800" b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8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0" y="11945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029038" y="117133"/>
            <a:ext cx="5836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Наиля Нуриевна Бурмистрова</a:t>
            </a:r>
            <a:endParaRPr lang="ru-RU" sz="2800" b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E3B6315-2D07-44F8-B3A5-E5A72AE016F6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2" t="11979" r="8717"/>
          <a:stretch/>
        </p:blipFill>
        <p:spPr bwMode="auto">
          <a:xfrm>
            <a:off x="1777595" y="836712"/>
            <a:ext cx="1800201" cy="26154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726159" y="768791"/>
            <a:ext cx="51000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Палаты ремёсел Республики Татарстан,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член гильдий мастеров г. Набережные Челны, обладатель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гранта Главы Нижнекамского муниципального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района.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61710" y="1807462"/>
            <a:ext cx="50938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рождения: 6 января 1960 года.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рождения: п. Лесхоз Сабинского района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Татарской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АССР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среднее специальное, Казанское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педагогическое училище (1981-1985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.).</a:t>
            </a:r>
          </a:p>
          <a:p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Специальность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Воспитатель дошкольных учреждений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78" t="19186" r="3496" b="38049"/>
          <a:stretch/>
        </p:blipFill>
        <p:spPr>
          <a:xfrm>
            <a:off x="6137701" y="3690427"/>
            <a:ext cx="2425747" cy="2687648"/>
          </a:xfrm>
          <a:prstGeom prst="rect">
            <a:avLst/>
          </a:prstGeom>
          <a:ln w="5715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953" y="3682249"/>
            <a:ext cx="3594435" cy="2695826"/>
          </a:xfrm>
          <a:prstGeom prst="rect">
            <a:avLst/>
          </a:prstGeom>
          <a:ln w="5715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4934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0" y="11945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750" y="3573016"/>
            <a:ext cx="3311913" cy="2483934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293" y="931135"/>
            <a:ext cx="3311912" cy="2270880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089880" y="317013"/>
            <a:ext cx="310413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Профессиональный путь:</a:t>
            </a:r>
            <a:r>
              <a:rPr lang="ru-RU" sz="1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Август 1977-август 1978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Сабинский Леспромхоз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Татупрлесхоз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художница.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Сентябрь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1978-июль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1979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Минавтопром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Камаз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оператор автоматических и полуавтоматических линий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(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Набережные Челны)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Сентябрь 1979 – март 1980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Трамвайное управление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Камаза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ученик водителя трамвая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(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Набережные Челны)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Март 1980-август 1980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- Трамвайное управление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Камаза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водитель трамвая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(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Набережные Челны)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Сентябрь 1980-июнь 1981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Сабинский Леспромхоз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Минлесхоза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ТАССР,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художница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росписи по дереву.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Июнь 1981-март 1983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Лесхозский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ясли-сад, Сабинский РОНО, воспитатель.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6083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0" y="11945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868" y="683070"/>
            <a:ext cx="3311912" cy="2483934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1" t="26799" r="2519" b="30432"/>
          <a:stretch/>
        </p:blipFill>
        <p:spPr>
          <a:xfrm>
            <a:off x="6069093" y="3789040"/>
            <a:ext cx="2406159" cy="2362298"/>
          </a:xfrm>
          <a:prstGeom prst="rect">
            <a:avLst/>
          </a:prstGeom>
          <a:ln w="5715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933203" y="188089"/>
            <a:ext cx="346914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Январь 1983-октябрь 1983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Нижнекамский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РОНО,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(д. Большое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Афанасово Нижнекамского района)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Ноябрь 1983-апрель 1985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Отделочный участок «СМУ – 12 ДСК П.О. КГЭС», ученик маляра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(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пгт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Камские Поляны)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Апрель 1985-август 1987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МБДОУ Детский сад «Солнышко», воспитатель (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пгт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Камские Поляны)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Сентябрь 1987-октябрь 1987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МБДОУ Детский сад №2 «Золотая рыбка», помощник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воспитателя     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пгт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Камские Поляны)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Июнь 1992-июль 2004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- МБДОУ Детский сад №2 «Золотая рыбка», воспитатель (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пгт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Камские Поляны)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Июль 2004-апрель 2005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Камполянская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татарская гимназия, педагог дополнительного образования.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Апрель 2005-май 2022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МБУ ДО ЦДТ «Радуга» НМР РТ, педагог дополнительного образования.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3212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0" y="11945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47" t="33795" r="3922" b="44555"/>
          <a:stretch/>
        </p:blipFill>
        <p:spPr>
          <a:xfrm>
            <a:off x="2078455" y="2497184"/>
            <a:ext cx="2375631" cy="2033633"/>
          </a:xfrm>
          <a:prstGeom prst="rect">
            <a:avLst/>
          </a:prstGeom>
          <a:ln w="5715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" r="5024"/>
          <a:stretch/>
        </p:blipFill>
        <p:spPr>
          <a:xfrm>
            <a:off x="2361632" y="260648"/>
            <a:ext cx="2312696" cy="1949275"/>
          </a:xfrm>
          <a:prstGeom prst="rect">
            <a:avLst/>
          </a:prstGeom>
          <a:ln w="5715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9" t="19837" r="325" b="50575"/>
          <a:stretch/>
        </p:blipFill>
        <p:spPr>
          <a:xfrm>
            <a:off x="1798974" y="4730653"/>
            <a:ext cx="2979142" cy="1964133"/>
          </a:xfrm>
          <a:prstGeom prst="rect">
            <a:avLst/>
          </a:prstGeom>
          <a:ln w="5715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4923976" y="326478"/>
            <a:ext cx="39088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Награды, поощрения:</a:t>
            </a:r>
            <a:r>
              <a:rPr lang="ru-RU" sz="1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Почетная грамота  МО и Н РТ, 2001 год;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Почетная грамота Главы МО «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пгт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Камские Поляны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2006 год, 2008 год;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Медаль «Мастер художественных помыслов», 2009 год;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Медаль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«1000-летие Казани», 2010 год;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Нагрудный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 «За заслуги в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образовании»,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2016 год;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Почетная грамота Министерства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Просвещения,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2020 год.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23976" y="3373466"/>
            <a:ext cx="2086902" cy="2859267"/>
          </a:xfrm>
          <a:prstGeom prst="rect">
            <a:avLst/>
          </a:prstGeom>
          <a:ln w="5715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3" descr="C:\Users\цдт\Desktop\Совет Ветеранов комплектовать материал\IMG-20220519-WA0051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013" y="3134406"/>
            <a:ext cx="1609305" cy="3576232"/>
          </a:xfrm>
          <a:prstGeom prst="rect">
            <a:avLst/>
          </a:prstGeom>
          <a:ln w="285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53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0" y="11945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029038" y="117133"/>
            <a:ext cx="5836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Людмила Николаевна Матвеева</a:t>
            </a:r>
            <a:endParaRPr lang="ru-RU" sz="2800" b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711"/>
          <a:stretch/>
        </p:blipFill>
        <p:spPr>
          <a:xfrm>
            <a:off x="1565063" y="494029"/>
            <a:ext cx="1874226" cy="2306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525500" y="640353"/>
            <a:ext cx="5592398" cy="1980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рождения: 19 июня 1958 года.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рождения: Донецкая область,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Снежнянский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район, п.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Ремовка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Образование: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среднее специальное, Нижнекамский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нефтехимический техникум (1989-1992г.г.)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Специальность: техник-технолог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0270" y="4257148"/>
            <a:ext cx="7029682" cy="2449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Профессиональный путь: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Февраль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1981-ноябрь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1983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Нижнекамск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Нефтехим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кладовщик.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Ноябрь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1983-ноябрь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1986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Нижнекамская ТЭЦ – 2, аппаратчик.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Апрель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1987-апрель 1994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- УПТК Восточного ССК, кладовщик.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 1994-август 1999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«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Нижнекамкабель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бухгалтер.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Сентябрь 2002-октябрь 2019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- МБУ ДО «Центр детского творчества «Радуга», педагог дополнительного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образования.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2670333"/>
            <a:ext cx="7275996" cy="1717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Награды, поощрения: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Почетная грамота РУО «За успехи в воспитании и обучении подрастающего поколения», 2006 год;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Благодарственное письмо УО, 2012 год;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Почетная грамота «За многолетний добросовестный труд» НМР РТ, 2017 год.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95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0" y="11945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029038" y="117133"/>
            <a:ext cx="5836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Галина Хуршедовна Ахмедова</a:t>
            </a:r>
            <a:endParaRPr lang="ru-RU" sz="2800" b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51515" y="1336145"/>
            <a:ext cx="4023038" cy="505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рождения: 19 июля 1952 года.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рождения: Таджикистан г. Куляб.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Образование: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высшее, Таджикский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государственный педагогический институт города Ленинабада (1969-1974)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Специальность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Учитель черчения, рисования и трудового обучения.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Награды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поощрения: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Почетная грамота МО и Н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РТ,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2006 год;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Нагрудный знак «За заслуги в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образовании»,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2008 год;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Почетная грамота МО и Н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РФ,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2012 год;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Благодарственное письмо Главы МО «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пгт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Камские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Поляны» 2018 год.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34"/>
          <a:stretch/>
        </p:blipFill>
        <p:spPr>
          <a:xfrm>
            <a:off x="1340930" y="4685888"/>
            <a:ext cx="3221633" cy="1889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C:\Users\ДРД\Downloads\Screenshot_20201023_112120_com.instagram.android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111" b="44429"/>
          <a:stretch/>
        </p:blipFill>
        <p:spPr bwMode="auto">
          <a:xfrm>
            <a:off x="1340930" y="2831281"/>
            <a:ext cx="3031356" cy="18692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92664" y="846822"/>
            <a:ext cx="1383586" cy="194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88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0" y="11945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35013" y="260648"/>
            <a:ext cx="3911620" cy="5977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Профессиональный путь: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Сентябрь 1969-июль 1974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ЛГПИ им. С. Кирова (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г.Ленинабад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Август 1974-август 1976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СШ №4, учитель черчения и рисования (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г.Ленинабад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Октябрь 1976-отктябрь 1997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ЛГПИ, старший преподаватель кафедры рисунка и живописи (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г.Ленинабад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Ноябрь 1997-январь 1998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МБДОУ «Детский сад общеразвивающего вида №5 «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Айгуль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младший воспитатель (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р.п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Камские Поляны)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Январь 1998-март 1998 – МБДОУ Детский сад «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Журавушка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воспитатель (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р.п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Камские Поляны)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Март 2005-июнь 2019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МБУ ДО «Центр детского творчества «Радуга», педагог дополнительного образования (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пгт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Камские Поляны)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7712" y="3581300"/>
            <a:ext cx="2060627" cy="30909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067" y="281421"/>
            <a:ext cx="2291922" cy="1718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3" descr="C:\Documents and Settings\цдт\Мои документы\Загрузки\Новая папка\IMG_20171205_115648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584"/>
          <a:stretch/>
        </p:blipFill>
        <p:spPr bwMode="auto">
          <a:xfrm>
            <a:off x="1647886" y="1967246"/>
            <a:ext cx="2395010" cy="14736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56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0" y="11945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37841" y="123482"/>
            <a:ext cx="6381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Надежда Александровна  Логинова</a:t>
            </a:r>
            <a:endParaRPr lang="ru-RU" sz="2800" b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836712"/>
            <a:ext cx="705678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рождения: 15 ноября 1952 года.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рождения: ТАССР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Аксубаевский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 с.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Трудолюбово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Образование: среднее специальное,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Тетюшское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педагогическое училище, 1972 год. Специальность: Учитель начальных классов.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Награды, поощрения: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Почетная грамота главы МО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пгт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Камские Поляны, 2007 год.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Профессиональный путь: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Август 1972-июнь 1974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Аксубаевский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РОНО, учитель начальных классов (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Аксубаевский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 с.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Трудолюбово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Июль 1974-февраль 1976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Бендерский завод ЖБТ, контролер ОТК.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Февраль 1976-июнь 1976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Школа №70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г.Кемерово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лаборант.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Июнь 1976-август 1981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ДЮСШ «Кедровский», тренер-преподаватель.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Август 1981-май 1982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Кемеровский НПО «Карболит», методист производственной гимнастики.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 1982-сентябрь 1996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Профком «Кедровский», завуч ДЮСШ (г.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Кемероворуководитель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кружка (г. Кемерово)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Сентябрь 1996-август 1997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Многопрофильная средняя школа №52, учитель физической культуры (г. Кемерово)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Август 1997-сентябрь 1999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Средняя школа с.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Салтымаково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Кемеровской области, учитель по трудовому обучению.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Ноябрь 2003-август 2009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- МБУ ДО «Центр детского творчества «Радуга», педагог дополнительного образования (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пгт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Камские Поляны)</a:t>
            </a:r>
          </a:p>
        </p:txBody>
      </p:sp>
    </p:spTree>
    <p:extLst>
      <p:ext uri="{BB962C8B-B14F-4D97-AF65-F5344CB8AC3E}">
        <p14:creationId xmlns:p14="http://schemas.microsoft.com/office/powerpoint/2010/main" val="371161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0" y="11945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165115"/>
            <a:ext cx="684076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t-RU" sz="2800" b="1" dirty="0" smtClean="0">
                <a:solidFill>
                  <a:srgbClr val="006600"/>
                </a:solidFill>
                <a:latin typeface="Constantia" panose="02030602050306030303" pitchFamily="18" charset="0"/>
              </a:rPr>
              <a:t>Наша история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0215" indent="269875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«Центр детского творчества «Радуга» Нижнекамского муниципального района Республики Татарстан  является  правопреемником районного Дома пионеров и имеет свою богатую историю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июня 1956 года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районном центре с. Шереметьевки на улице Советской был открыт районный Дом пионеров.                </a:t>
            </a:r>
          </a:p>
          <a:p>
            <a:pPr marL="450215" indent="269875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8">
            <a:lum bright="-20000" contrast="40000"/>
          </a:blip>
          <a:srcRect/>
          <a:stretch>
            <a:fillRect/>
          </a:stretch>
        </p:blipFill>
        <p:spPr bwMode="auto">
          <a:xfrm>
            <a:off x="2411761" y="2582451"/>
            <a:ext cx="2853693" cy="1782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9">
            <a:lum bright="-20000"/>
          </a:blip>
          <a:srcRect/>
          <a:stretch>
            <a:fillRect/>
          </a:stretch>
        </p:blipFill>
        <p:spPr bwMode="auto">
          <a:xfrm>
            <a:off x="5580112" y="2614372"/>
            <a:ext cx="3258892" cy="167872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411761" y="4492986"/>
            <a:ext cx="2853694" cy="188834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633808" y="4468560"/>
            <a:ext cx="3114655" cy="191276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885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0" y="11945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72431" y="404470"/>
            <a:ext cx="617603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1991 год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 Дом Пионеров в с. Шереметьевка  меняет своё месторасположение: переезжает в здание бывшего школьного интерната. Здесь  кипит работа: ремонтируются  просторные кабинеты и учебные классы, открывается большой актовый зал, где блестяще проходят все районные мероприятия и праздничные вечера для молодежи. Дом пионеров становится центром культурной жизни села.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13" name="Рисунок 12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27784" y="2636912"/>
            <a:ext cx="2898068" cy="186216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572430" y="5013176"/>
            <a:ext cx="6176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1994 год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Дом Пионеров получает статус Районного Центра Детского Творчества 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16" name="Рисунок 15"/>
          <p:cNvPicPr/>
          <p:nvPr/>
        </p:nvPicPr>
        <p:blipFill>
          <a:blip r:embed="rId9">
            <a:lum bright="-20000" contrast="40000"/>
            <a:grayscl/>
          </a:blip>
          <a:srcRect/>
          <a:stretch>
            <a:fillRect/>
          </a:stretch>
        </p:blipFill>
        <p:spPr bwMode="auto">
          <a:xfrm>
            <a:off x="5679913" y="2636912"/>
            <a:ext cx="2852527" cy="186216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123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0" y="11945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090698" y="523667"/>
            <a:ext cx="65467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2005 год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Районный Центр Детского Творчества Нижнекамского района переезжает  из села Шереметьевка в поселок городского типа Камские Поляны. Учреждение выходит на новый уровень подхода к обучению: все опытные штатные педагоги работают по авторским программам, результаты отслеживаются ежегодной аттестацией обучающихся, создается современная Программа развития учреждения, в которой большое место отводится разностороннему развитию ребенка.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90698" y="2843936"/>
            <a:ext cx="65467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Историю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Центра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создавали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руководитель драматического коллектива Лида Кенарская, руководитель студии кройки и шитья Ирина Румянцева, руководитель фольклорного коллектива Валентина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Староверова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педагоги музыкальной студии Рафаэль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Гайзетдинов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Насим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Гилазиев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Разиля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Сулейманова,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Рафиз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Сулейманов, Елена Истомина, Альбина Летова, Татьяна Ефимова, Владимир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Золин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педагоги художественной студии Ляля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Гильфанова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Наталья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Щелкунова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Рауфа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Закиева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хореограф Ольга Васильева, руководитель объединения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бисероплетения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Ольга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Зарипова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руководитель студии вязания Надежда Логинова, руководитель студии рукоделия Татьяна Исаева, педагог по туризму Гузель Литвинова, руководитель музея Марина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Дорофеева.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7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-155610" y="0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95936" y="836712"/>
            <a:ext cx="48368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Каждый школьник района знает имя Виктора Васильевича Матвеева, а для мальчиков тренер объединения «Картинг» - главный авторитет. Приоритетом тренерской работы Виктор Матвеев считает создание семейной команды – то есть такой команды, где в тандеме тренируются родители и дети.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89853" y="128758"/>
            <a:ext cx="5836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Виктор Васильевич Матвеев</a:t>
            </a:r>
            <a:endParaRPr lang="ru-RU" sz="2800" b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pic>
        <p:nvPicPr>
          <p:cNvPr id="29" name="Picture 2" descr="C:\Documents and Settings\дом\Рабочий стол\IMG_20191011_10005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7712" t="18920" r="19132" b="20089"/>
          <a:stretch>
            <a:fillRect/>
          </a:stretch>
        </p:blipFill>
        <p:spPr bwMode="auto">
          <a:xfrm>
            <a:off x="2134179" y="825018"/>
            <a:ext cx="1529754" cy="196982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TextBox 29"/>
          <p:cNvSpPr txBox="1"/>
          <p:nvPr/>
        </p:nvSpPr>
        <p:spPr>
          <a:xfrm>
            <a:off x="2027838" y="3041284"/>
            <a:ext cx="6774473" cy="346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 Васильевич - мастер спорта, является инициатором образования объединения «Картинг», работа которого началась с 2002 года на базе Районного центра детского творчества Нижнекамского района. 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Коммуникабельный, отзывчивый, преданный своей работе, ответственный, целеустремленный, внимательный, добропорядочный, именно за такие качества был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«Отличник физической культуры и спорта». 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tt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2019 года является председателем Совета ветеранов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ЦДТ «Радуга».</a:t>
            </a:r>
            <a:r>
              <a:rPr lang="tt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tt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стаж работы составляет 46 лет, в области образования -19 лет.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57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-155610" y="0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65699" y="260648"/>
            <a:ext cx="6525894" cy="2646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Матвеев В.В родился 19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октября 1955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года.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рождения: Город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Шахты,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Ростовской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области.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высшее,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Новочеркаский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ордена Трудового Красного Знамени политехнический институт имени Серго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Ордженикидзе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Год окончания-1977. 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Специальность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Механическое оборудование предприятий строительных материалов, изделий и конструкций (инженер-механик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92"/>
          <a:stretch/>
        </p:blipFill>
        <p:spPr>
          <a:xfrm>
            <a:off x="6156176" y="2708920"/>
            <a:ext cx="2681371" cy="1818131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70" t="43671" r="5122" b="2576"/>
          <a:stretch/>
        </p:blipFill>
        <p:spPr>
          <a:xfrm>
            <a:off x="3845886" y="2708920"/>
            <a:ext cx="1902731" cy="2110815"/>
          </a:xfrm>
          <a:prstGeom prst="rect">
            <a:avLst/>
          </a:prstGeom>
          <a:ln w="5715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2" t="33927" r="4235" b="39010"/>
          <a:stretch/>
        </p:blipFill>
        <p:spPr>
          <a:xfrm>
            <a:off x="6106624" y="4819735"/>
            <a:ext cx="2780473" cy="1732514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6" t="25742" r="13102" b="29241"/>
          <a:stretch/>
        </p:blipFill>
        <p:spPr>
          <a:xfrm>
            <a:off x="1618273" y="3501008"/>
            <a:ext cx="1911498" cy="2295143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8" t="41189" r="3091" b="26204"/>
          <a:stretch/>
        </p:blipFill>
        <p:spPr>
          <a:xfrm>
            <a:off x="3837540" y="5023698"/>
            <a:ext cx="1953981" cy="1498862"/>
          </a:xfrm>
          <a:prstGeom prst="rect">
            <a:avLst/>
          </a:prstGeom>
          <a:ln w="5715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0083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-155610" y="0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53435" y="381430"/>
            <a:ext cx="6556917" cy="2995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Профессиональный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путь В.В. Матвеева: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 1976-июль 1976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Производственная практика.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Октябрь 1977-март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1981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Нижнекамский завод ЭИБКМ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Камэнергостройпром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механик, инженер.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Август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1981-1982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Нижнекамский завод ЭИБКМ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Камэнергостройпром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зам начальника ОМТС.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Октябрь 1982-февраль 1983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Нижнекамский завод ЭИБКМ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Камэнергостройпром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исполняющий обязанности заместителя генерального директора по материальным ресурсам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24"/>
          <a:stretch/>
        </p:blipFill>
        <p:spPr>
          <a:xfrm>
            <a:off x="4699714" y="3748579"/>
            <a:ext cx="3871200" cy="2615252"/>
          </a:xfrm>
          <a:prstGeom prst="rect">
            <a:avLst/>
          </a:prstGeom>
          <a:ln w="5715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455192"/>
            <a:ext cx="2376264" cy="3168353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9551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-155610" y="0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6481" y="258322"/>
            <a:ext cx="6556000" cy="4088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Февраль 1983-март 1983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Нижнекамский завод ЭИБКМ (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Камэнергостройпром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заместитель начальника отдела.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Апрель 1983-июль 1987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Восточный Июльский строительный комбинат, начальник УПТК.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Июль 1987-август 1988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Восточный Июльский строительный комбинат, слесарь 6 разряда.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Август 1988-октябрь 1993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Нефтехимический техникум г. Нижнекамска, преподаватель.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Октябрь 1993-март 2000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«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Экотех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директор.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Февраль 2003-декабрь 2018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Профсоюзная организация ОАО «Нижнекамскнефтехим», руководитель кружка.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Октябрь 2019 г.-по сей день – МБУ ДО «Центр детского творчества «Радуга» НМР РТ, педагог дополнительного образования.</a:t>
            </a:r>
            <a:endParaRPr lang="ru-RU" sz="1600" dirty="0"/>
          </a:p>
        </p:txBody>
      </p:sp>
      <p:pic>
        <p:nvPicPr>
          <p:cNvPr id="8" name="Picture 3" descr="C:\Users\цдт\Desktop\Совет Ветеранов комплектовать материал\Уроки мужества (2)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5328077" y="4579398"/>
            <a:ext cx="3324995" cy="1958334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0" t="13609" r="5638" b="46695"/>
          <a:stretch/>
        </p:blipFill>
        <p:spPr>
          <a:xfrm>
            <a:off x="2745908" y="4610411"/>
            <a:ext cx="2076637" cy="1976077"/>
          </a:xfrm>
          <a:prstGeom prst="rect">
            <a:avLst/>
          </a:prstGeom>
          <a:ln w="5715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62844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55" t="14309" r="23168" b="15994"/>
          <a:stretch/>
        </p:blipFill>
        <p:spPr bwMode="auto">
          <a:xfrm>
            <a:off x="0" y="11945"/>
            <a:ext cx="5364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цдт\Desktop\укутыщнла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" y="145871"/>
            <a:ext cx="888712" cy="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цдт\Desktop\IMG-20230221-WA0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18" y="145871"/>
            <a:ext cx="1224136" cy="53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РД\Desktop\1676567763_catherineasquithgallery-com-p-bledno-zelenii-fon-estetika-249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61823" y="1066161"/>
            <a:ext cx="6858000" cy="472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цдт\Desktop\спорт 1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7" t="31994" r="25555" b="19284"/>
          <a:stretch/>
        </p:blipFill>
        <p:spPr bwMode="auto">
          <a:xfrm>
            <a:off x="2471555" y="4920751"/>
            <a:ext cx="2537429" cy="1766860"/>
          </a:xfrm>
          <a:prstGeom prst="rect">
            <a:avLst/>
          </a:prstGeom>
          <a:ln w="5715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2627784" y="226392"/>
            <a:ext cx="6516216" cy="2171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Награды,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поощрения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В.В.Матвеева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Почетная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грамота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Татрескома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2010 год;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Почетная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грамота Федерации Профсоюзов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РТ,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2014 год;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«Отличник физической культуры и спорта РТ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2015 год;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Почетная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грамота УК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Роскимпрофсоюза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2016 год;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Почетная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грамота МБУ ДО ЦДТ «Радуга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2021 год.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" r="5024"/>
          <a:stretch/>
        </p:blipFill>
        <p:spPr>
          <a:xfrm>
            <a:off x="2483768" y="2514438"/>
            <a:ext cx="2652788" cy="2235925"/>
          </a:xfrm>
          <a:prstGeom prst="rect">
            <a:avLst/>
          </a:prstGeom>
          <a:ln w="5715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3" name="Picture 2" descr="C:\Users\цдт\Desktop\Совет Ветеранов комплектовать материал\IMG-20220519-WA005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279" y="3077093"/>
            <a:ext cx="1395590" cy="3101312"/>
          </a:xfrm>
          <a:prstGeom prst="rect">
            <a:avLst/>
          </a:prstGeom>
          <a:ln w="285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11"/>
          <a:srcRect t="27644"/>
          <a:stretch/>
        </p:blipFill>
        <p:spPr>
          <a:xfrm>
            <a:off x="7164288" y="2384331"/>
            <a:ext cx="1738216" cy="237565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12"/>
          <a:srcRect t="11887" b="12450"/>
          <a:stretch/>
        </p:blipFill>
        <p:spPr>
          <a:xfrm>
            <a:off x="7376601" y="4733424"/>
            <a:ext cx="1191283" cy="195296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58034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1338</Words>
  <Application>Microsoft Office PowerPoint</Application>
  <PresentationFormat>Экран (4:3)</PresentationFormat>
  <Paragraphs>93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Constantia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ДРД</dc:creator>
  <cp:lastModifiedBy>User</cp:lastModifiedBy>
  <cp:revision>105</cp:revision>
  <dcterms:created xsi:type="dcterms:W3CDTF">2023-04-19T04:17:15Z</dcterms:created>
  <dcterms:modified xsi:type="dcterms:W3CDTF">2023-07-20T11:13:24Z</dcterms:modified>
</cp:coreProperties>
</file>